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106" d="100"/>
          <a:sy n="106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8B86-41B7-4AEC-884C-E192FAC99B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76E4-8286-4F77-A95C-50F4463DE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8B86-41B7-4AEC-884C-E192FAC99B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76E4-8286-4F77-A95C-50F4463DE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8B86-41B7-4AEC-884C-E192FAC99B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76E4-8286-4F77-A95C-50F4463DE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8B86-41B7-4AEC-884C-E192FAC99B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76E4-8286-4F77-A95C-50F4463DE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8B86-41B7-4AEC-884C-E192FAC99B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76E4-8286-4F77-A95C-50F4463DE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8B86-41B7-4AEC-884C-E192FAC99B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76E4-8286-4F77-A95C-50F4463DE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8B86-41B7-4AEC-884C-E192FAC99B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76E4-8286-4F77-A95C-50F4463DE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8B86-41B7-4AEC-884C-E192FAC99B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76E4-8286-4F77-A95C-50F4463DE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8B86-41B7-4AEC-884C-E192FAC99B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76E4-8286-4F77-A95C-50F4463DE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8B86-41B7-4AEC-884C-E192FAC99B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76E4-8286-4F77-A95C-50F4463DE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8B86-41B7-4AEC-884C-E192FAC99B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76E4-8286-4F77-A95C-50F4463DE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8B86-41B7-4AEC-884C-E192FAC99B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E76E4-8286-4F77-A95C-50F4463DE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Жанр мариачи в контексте музыкальной культуры </a:t>
            </a:r>
            <a:r>
              <a:rPr lang="ru-RU" b="1" u="sng" dirty="0" smtClean="0"/>
              <a:t>Мексики</a:t>
            </a:r>
            <a:endParaRPr lang="en-US" b="1" u="sng" dirty="0"/>
          </a:p>
        </p:txBody>
      </p:sp>
      <p:pic>
        <p:nvPicPr>
          <p:cNvPr id="4" name="Content Placeholder 3" descr="jalisc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828800"/>
            <a:ext cx="6000936" cy="423677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free-mariachi-icon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462aaad2c8822cdb2e0f57fe28a2593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415091" cy="5936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b15e8c8669266724475918ae4679f4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Традиционный и современный</a:t>
            </a:r>
            <a:endParaRPr lang="en-US" dirty="0"/>
          </a:p>
        </p:txBody>
      </p:sp>
      <p:pic>
        <p:nvPicPr>
          <p:cNvPr id="4" name="Content Placeholder 3" descr="mariachis-portada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4572000" cy="4343399"/>
          </a:xfrm>
          <a:prstGeom prst="rect">
            <a:avLst/>
          </a:prstGeom>
        </p:spPr>
      </p:pic>
      <p:pic>
        <p:nvPicPr>
          <p:cNvPr id="5" name="Picture 4" descr="mariachi_get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371600"/>
            <a:ext cx="46482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riachi_detail-full-wid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05781"/>
            <a:ext cx="8229600" cy="411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Жанр мариачи в контексте музыкальной культуры Мексики</vt:lpstr>
      <vt:lpstr>Презентация PowerPoint</vt:lpstr>
      <vt:lpstr>Презентация PowerPoint</vt:lpstr>
      <vt:lpstr>Презентация PowerPoint</vt:lpstr>
      <vt:lpstr>Традиционный и современный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 мариачи в контексте музыкальной культуры Мексики</dc:title>
  <dc:creator>AlejandraSoprano</dc:creator>
  <cp:lastModifiedBy>User12</cp:lastModifiedBy>
  <cp:revision>2</cp:revision>
  <dcterms:created xsi:type="dcterms:W3CDTF">2017-04-18T19:39:11Z</dcterms:created>
  <dcterms:modified xsi:type="dcterms:W3CDTF">2017-04-20T07:44:08Z</dcterms:modified>
</cp:coreProperties>
</file>